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1" d="100"/>
          <a:sy n="71" d="100"/>
        </p:scale>
        <p:origin x="-14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t>4/21/10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t>4/21/10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t>4/21/10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F32F-C6FF-F44D-A63E-C249BA5BD046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52D8-8083-4C45-B1DB-8F7B995116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AF32F-C6FF-F44D-A63E-C249BA5BD046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252D8-8083-4C45-B1DB-8F7B995116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Once upon a time in a magical  forest , in a pond where lily pads have different colors ,a queen swan was having a baby.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swan had seen a sort of </a:t>
            </a:r>
            <a:r>
              <a:rPr lang="en-US" sz="2400" dirty="0" err="1" smtClean="0"/>
              <a:t>rainbowish</a:t>
            </a:r>
            <a:r>
              <a:rPr lang="en-US" sz="2400" dirty="0" smtClean="0"/>
              <a:t>  line going into her her feathers. The mother was  passing magic to her  daughter. “ this magic  is special take good care use it for good ok” the queen said </a:t>
            </a:r>
            <a:r>
              <a:rPr lang="en-US" sz="2400" dirty="0"/>
              <a:t>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Next her mother said </a:t>
            </a:r>
          </a:p>
          <a:p>
            <a:r>
              <a:rPr lang="en-US" sz="2400" dirty="0" smtClean="0"/>
              <a:t>“I shall call you Selena because my name is </a:t>
            </a:r>
            <a:r>
              <a:rPr lang="en-US" sz="2400" dirty="0" err="1" smtClean="0"/>
              <a:t>Alena</a:t>
            </a:r>
            <a:r>
              <a:rPr lang="en-US" sz="2400" dirty="0" smtClean="0"/>
              <a:t> and  I want animals to remember me when its time for you to </a:t>
            </a:r>
            <a:r>
              <a:rPr lang="en-US" sz="2400" smtClean="0"/>
              <a:t>be queen.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2743200"/>
            <a:ext cx="5486400" cy="34290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100</Words>
  <Application>Microsoft Macintosh PowerPoint</Application>
  <PresentationFormat>On-screen Show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3</cp:revision>
  <dcterms:created xsi:type="dcterms:W3CDTF">2010-04-21T13:13:22Z</dcterms:created>
  <dcterms:modified xsi:type="dcterms:W3CDTF">2010-04-21T14:12:33Z</dcterms:modified>
</cp:coreProperties>
</file>